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86" r:id="rId4"/>
    <p:sldId id="285" r:id="rId5"/>
    <p:sldId id="284" r:id="rId6"/>
    <p:sldId id="281" r:id="rId7"/>
    <p:sldId id="283" r:id="rId8"/>
    <p:sldId id="282" r:id="rId9"/>
    <p:sldId id="280" r:id="rId10"/>
    <p:sldId id="279" r:id="rId11"/>
    <p:sldId id="278" r:id="rId12"/>
    <p:sldId id="277" r:id="rId13"/>
    <p:sldId id="276" r:id="rId14"/>
    <p:sldId id="275" r:id="rId15"/>
    <p:sldId id="274" r:id="rId16"/>
    <p:sldId id="273" r:id="rId17"/>
    <p:sldId id="272" r:id="rId18"/>
    <p:sldId id="271" r:id="rId19"/>
    <p:sldId id="270" r:id="rId20"/>
    <p:sldId id="269" r:id="rId21"/>
    <p:sldId id="268" r:id="rId22"/>
    <p:sldId id="267" r:id="rId23"/>
    <p:sldId id="266" r:id="rId24"/>
    <p:sldId id="265" r:id="rId25"/>
    <p:sldId id="264" r:id="rId26"/>
    <p:sldId id="263" r:id="rId27"/>
    <p:sldId id="261" r:id="rId28"/>
    <p:sldId id="262" r:id="rId29"/>
    <p:sldId id="260" r:id="rId30"/>
    <p:sldId id="258" r:id="rId31"/>
    <p:sldId id="259" r:id="rId32"/>
  </p:sldIdLst>
  <p:sldSz cx="10058400" cy="7772400"/>
  <p:notesSz cx="6858000" cy="9144000"/>
  <p:defaultTextStyle>
    <a:defPPr>
      <a:defRPr lang="en-US"/>
    </a:defPPr>
    <a:lvl1pPr marL="0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137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14B84-E363-4E3D-ADBD-16A35FF96864}" type="datetimeFigureOut">
              <a:rPr lang="en-US" smtClean="0"/>
              <a:t>1/6/2018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E0C71-ECDF-4BA1-A70D-62FEB5F80DF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666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14B84-E363-4E3D-ADBD-16A35FF96864}" type="datetimeFigureOut">
              <a:rPr lang="en-US" smtClean="0"/>
              <a:t>1/6/2018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E0C71-ECDF-4BA1-A70D-62FEB5F80DF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100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14B84-E363-4E3D-ADBD-16A35FF96864}" type="datetimeFigureOut">
              <a:rPr lang="en-US" smtClean="0"/>
              <a:t>1/6/2018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E0C71-ECDF-4BA1-A70D-62FEB5F80DF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765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14B84-E363-4E3D-ADBD-16A35FF96864}" type="datetimeFigureOut">
              <a:rPr lang="en-US" smtClean="0"/>
              <a:t>1/6/2018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E0C71-ECDF-4BA1-A70D-62FEB5F80DF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08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14B84-E363-4E3D-ADBD-16A35FF96864}" type="datetimeFigureOut">
              <a:rPr lang="en-US" smtClean="0"/>
              <a:t>1/6/2018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E0C71-ECDF-4BA1-A70D-62FEB5F80DF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017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14B84-E363-4E3D-ADBD-16A35FF96864}" type="datetimeFigureOut">
              <a:rPr lang="en-US" smtClean="0"/>
              <a:t>1/6/2018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E0C71-ECDF-4BA1-A70D-62FEB5F80DF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384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14B84-E363-4E3D-ADBD-16A35FF96864}" type="datetimeFigureOut">
              <a:rPr lang="en-US" smtClean="0"/>
              <a:t>1/6/2018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E0C71-ECDF-4BA1-A70D-62FEB5F80DF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873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14B84-E363-4E3D-ADBD-16A35FF96864}" type="datetimeFigureOut">
              <a:rPr lang="en-US" smtClean="0"/>
              <a:t>1/6/2018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E0C71-ECDF-4BA1-A70D-62FEB5F80DF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009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14B84-E363-4E3D-ADBD-16A35FF96864}" type="datetimeFigureOut">
              <a:rPr lang="en-US" smtClean="0"/>
              <a:t>1/6/2018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E0C71-ECDF-4BA1-A70D-62FEB5F80DF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355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14B84-E363-4E3D-ADBD-16A35FF96864}" type="datetimeFigureOut">
              <a:rPr lang="en-US" smtClean="0"/>
              <a:t>1/6/2018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E0C71-ECDF-4BA1-A70D-62FEB5F80DF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339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14B84-E363-4E3D-ADBD-16A35FF96864}" type="datetimeFigureOut">
              <a:rPr lang="en-US" smtClean="0"/>
              <a:t>1/6/2018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E0C71-ECDF-4BA1-A70D-62FEB5F80DF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924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214B84-E363-4E3D-ADBD-16A35FF96864}" type="datetimeFigureOut">
              <a:rPr lang="en-US" smtClean="0"/>
              <a:t>1/6/2018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E0C71-ECDF-4BA1-A70D-62FEB5F80DF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572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833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6008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5236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5227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544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702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0237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4714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7410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4262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641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349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5231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3391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3088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8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1598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3191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322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261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9363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155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916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6791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8806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890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1657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8238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1651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033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2318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9065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</TotalTime>
  <Words>0</Words>
  <Application>Microsoft Office PowerPoint</Application>
  <PresentationFormat>Custom</PresentationFormat>
  <Paragraphs>0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Brantley</dc:creator>
  <cp:lastModifiedBy>Brantley</cp:lastModifiedBy>
  <cp:revision>1</cp:revision>
  <dcterms:created xsi:type="dcterms:W3CDTF">2018-01-06T21:27:50Z</dcterms:created>
  <dcterms:modified xsi:type="dcterms:W3CDTF">2018-01-06T21:34:31Z</dcterms:modified>
</cp:coreProperties>
</file>